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1" r:id="rId19"/>
    <p:sldId id="259" r:id="rId20"/>
    <p:sldId id="260" r:id="rId21"/>
  </p:sldIdLst>
  <p:sldSz cx="6858000" cy="9144000" type="letter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1" orient="horz" pos="2880" userDrawn="1">
          <p15:clr>
            <a:srgbClr val="A4A3A4"/>
          </p15:clr>
        </p15:guide>
        <p15:guide id="13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138"/>
    <a:srgbClr val="01383B"/>
    <a:srgbClr val="294641"/>
    <a:srgbClr val="8CA0B8"/>
    <a:srgbClr val="ABEFFF"/>
    <a:srgbClr val="6EE3FE"/>
    <a:srgbClr val="0000FF"/>
    <a:srgbClr val="4B85BD"/>
    <a:srgbClr val="020B0E"/>
    <a:srgbClr val="488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2250" y="4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2771-246C-4ADE-9BF0-EFF1466860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786257"/>
            <a:ext cx="6857999" cy="2223149"/>
          </a:xfrm>
        </p:spPr>
        <p:txBody>
          <a:bodyPr anchor="b">
            <a:noAutofit/>
          </a:bodyPr>
          <a:lstStyle>
            <a:lvl1pPr algn="ctr">
              <a:defRPr lang="en-US" sz="6800" kern="1200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INSPIRATION</a:t>
            </a:r>
            <a:br>
              <a:rPr lang="en-US" dirty="0"/>
            </a:br>
            <a:r>
              <a:rPr lang="en-US" dirty="0"/>
              <a:t>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B117C-9559-4A1B-9901-3C29242FE5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34" y="0"/>
            <a:ext cx="6856466" cy="778776"/>
          </a:xfrm>
          <a:solidFill>
            <a:schemeClr val="accent6"/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None/>
              <a:defRPr lang="en-US" sz="240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608" indent="0" algn="ctr">
              <a:buNone/>
              <a:defRPr sz="2667"/>
            </a:lvl2pPr>
            <a:lvl3pPr marL="1219215" indent="0" algn="ctr">
              <a:buNone/>
              <a:defRPr sz="2400"/>
            </a:lvl3pPr>
            <a:lvl4pPr marL="1828823" indent="0" algn="ctr">
              <a:buNone/>
              <a:defRPr sz="2133"/>
            </a:lvl4pPr>
            <a:lvl5pPr marL="2438431" indent="0" algn="ctr">
              <a:buNone/>
              <a:defRPr sz="2133"/>
            </a:lvl5pPr>
            <a:lvl6pPr marL="3048038" indent="0" algn="ctr">
              <a:buNone/>
              <a:defRPr sz="2133"/>
            </a:lvl6pPr>
            <a:lvl7pPr marL="3657646" indent="0" algn="ctr">
              <a:buNone/>
              <a:defRPr sz="2133"/>
            </a:lvl7pPr>
            <a:lvl8pPr marL="4267253" indent="0" algn="ctr">
              <a:buNone/>
              <a:defRPr sz="2133"/>
            </a:lvl8pPr>
            <a:lvl9pPr marL="4876861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E7517E5-CB6F-47FC-BB2E-B3EA7A392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039523"/>
            <a:ext cx="6858000" cy="40294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1A755-EF1B-4426-A5DF-5E28909234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6291414"/>
            <a:ext cx="6858000" cy="777600"/>
          </a:xfrm>
          <a:solidFill>
            <a:schemeClr val="bg1">
              <a:alpha val="1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800" b="1" i="0" kern="1200" dirty="0" smtClean="0">
                <a:solidFill>
                  <a:schemeClr val="accent6">
                    <a:lumMod val="20000"/>
                    <a:lumOff val="80000"/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7" indent="0">
              <a:buNone/>
              <a:defRPr lang="en-US" sz="2400" i="0" kern="1200" dirty="0" smtClean="0">
                <a:solidFill>
                  <a:schemeClr val="accent6">
                    <a:lumMod val="40000"/>
                    <a:lumOff val="60000"/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2400" i="0" kern="1200" dirty="0" smtClean="0">
                <a:solidFill>
                  <a:schemeClr val="accent6">
                    <a:lumMod val="40000"/>
                    <a:lumOff val="60000"/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2400" i="0" kern="1200" dirty="0" smtClean="0">
                <a:solidFill>
                  <a:schemeClr val="accent6">
                    <a:lumMod val="40000"/>
                    <a:lumOff val="60000"/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2400" i="0" kern="1200" dirty="0">
                <a:solidFill>
                  <a:schemeClr val="accent6">
                    <a:lumMod val="40000"/>
                    <a:lumOff val="60000"/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33AEC2-89CF-4DD2-BC32-9020D6E257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7069015"/>
            <a:ext cx="6857999" cy="2074985"/>
          </a:xfrm>
          <a:solidFill>
            <a:schemeClr val="accent6"/>
          </a:solidFill>
        </p:spPr>
        <p:txBody>
          <a:bodyPr tIns="72000" anchor="ctr" anchorCtr="0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lang="en-US" sz="6000" i="0" kern="120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09607" indent="0" algn="ctr">
              <a:buNone/>
              <a:defRPr lang="en-US" sz="5400" i="1" kern="1200" dirty="0" smtClean="0">
                <a:solidFill>
                  <a:schemeClr val="accent4"/>
                </a:solidFill>
                <a:latin typeface="Lucida Handwriting" panose="03010101010101010101" pitchFamily="66" charset="0"/>
                <a:ea typeface="+mn-ea"/>
                <a:cs typeface="Arial" panose="020B0604020202020204" pitchFamily="34" charset="0"/>
              </a:defRPr>
            </a:lvl2pPr>
            <a:lvl3pPr marL="1219215" indent="0" algn="ctr">
              <a:buNone/>
              <a:defRPr lang="en-US" sz="5400" i="1" kern="1200" dirty="0" smtClean="0">
                <a:solidFill>
                  <a:schemeClr val="accent4"/>
                </a:solidFill>
                <a:latin typeface="Lucida Handwriting" panose="03010101010101010101" pitchFamily="66" charset="0"/>
                <a:ea typeface="+mn-ea"/>
                <a:cs typeface="Arial" panose="020B0604020202020204" pitchFamily="34" charset="0"/>
              </a:defRPr>
            </a:lvl3pPr>
            <a:lvl4pPr marL="1828823" indent="0" algn="ctr">
              <a:buNone/>
              <a:defRPr lang="en-US" sz="5400" i="1" kern="1200" dirty="0" smtClean="0">
                <a:solidFill>
                  <a:schemeClr val="accent4"/>
                </a:solidFill>
                <a:latin typeface="Lucida Handwriting" panose="03010101010101010101" pitchFamily="66" charset="0"/>
                <a:ea typeface="+mn-ea"/>
                <a:cs typeface="Arial" panose="020B0604020202020204" pitchFamily="34" charset="0"/>
              </a:defRPr>
            </a:lvl4pPr>
            <a:lvl5pPr marL="2438431" indent="0" algn="ctr">
              <a:buNone/>
              <a:defRPr lang="en-US" sz="5400" i="1" kern="1200" dirty="0">
                <a:solidFill>
                  <a:schemeClr val="accent4"/>
                </a:solidFill>
                <a:latin typeface="Lucida Handwriting" panose="03010101010101010101" pitchFamily="66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ALLAN</a:t>
            </a:r>
          </a:p>
          <a:p>
            <a:pPr lvl="0"/>
            <a:r>
              <a:rPr lang="en-US" dirty="0"/>
              <a:t>MATTSON</a:t>
            </a:r>
          </a:p>
        </p:txBody>
      </p:sp>
    </p:spTree>
    <p:extLst>
      <p:ext uri="{BB962C8B-B14F-4D97-AF65-F5344CB8AC3E}">
        <p14:creationId xmlns:p14="http://schemas.microsoft.com/office/powerpoint/2010/main" val="329100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E7517E5-CB6F-47FC-BB2E-B3EA7A392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858000" cy="914399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92771-246C-4ADE-9BF0-EFF1466860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7255752"/>
            <a:ext cx="6858000" cy="1260000"/>
          </a:xfrm>
          <a:solidFill>
            <a:schemeClr val="accent1">
              <a:lumMod val="50000"/>
              <a:alpha val="50000"/>
            </a:schemeClr>
          </a:solidFill>
        </p:spPr>
        <p:txBody>
          <a:bodyPr tIns="144000" anchor="ctr" anchorCtr="0">
            <a:noAutofit/>
          </a:bodyPr>
          <a:lstStyle>
            <a:lvl1pPr algn="ctr">
              <a:lnSpc>
                <a:spcPct val="80000"/>
              </a:lnSpc>
              <a:defRPr lang="en-US" sz="7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INSPIRATION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B117C-9559-4A1B-9901-3C29242FE5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6636386"/>
            <a:ext cx="6858000" cy="462247"/>
          </a:xfrm>
          <a:noFill/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buNone/>
              <a:defRPr lang="en-US" sz="2700" i="0" kern="1200" dirty="0">
                <a:solidFill>
                  <a:schemeClr val="bg1">
                    <a:alpha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09608" indent="0" algn="ctr">
              <a:buNone/>
              <a:defRPr sz="2667"/>
            </a:lvl2pPr>
            <a:lvl3pPr marL="1219215" indent="0" algn="ctr">
              <a:buNone/>
              <a:defRPr sz="2400"/>
            </a:lvl3pPr>
            <a:lvl4pPr marL="1828823" indent="0" algn="ctr">
              <a:buNone/>
              <a:defRPr sz="2133"/>
            </a:lvl4pPr>
            <a:lvl5pPr marL="2438431" indent="0" algn="ctr">
              <a:buNone/>
              <a:defRPr sz="2133"/>
            </a:lvl5pPr>
            <a:lvl6pPr marL="3048038" indent="0" algn="ctr">
              <a:buNone/>
              <a:defRPr sz="2133"/>
            </a:lvl6pPr>
            <a:lvl7pPr marL="3657646" indent="0" algn="ctr">
              <a:buNone/>
              <a:defRPr sz="2133"/>
            </a:lvl7pPr>
            <a:lvl8pPr marL="4267253" indent="0" algn="ctr">
              <a:buNone/>
              <a:defRPr sz="2133"/>
            </a:lvl8pPr>
            <a:lvl9pPr marL="4876861" indent="0" algn="ctr">
              <a:buNone/>
              <a:defRPr sz="2133"/>
            </a:lvl9pPr>
          </a:lstStyle>
          <a:p>
            <a:r>
              <a:rPr lang="en-US" dirty="0"/>
              <a:t>MAKE YOUR DREAM A REALITY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35485-8BEE-46F6-88A2-DDB45D1CC2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40630"/>
            <a:ext cx="6858000" cy="7048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100">
                <a:solidFill>
                  <a:schemeClr val="accent1">
                    <a:alpha val="65000"/>
                  </a:schemeClr>
                </a:solidFill>
                <a:latin typeface="+mj-lt"/>
              </a:defRPr>
            </a:lvl1pPr>
            <a:lvl2pPr marL="609607" indent="0">
              <a:buNone/>
              <a:defRPr sz="2400">
                <a:latin typeface="+mj-lt"/>
              </a:defRPr>
            </a:lvl2pPr>
            <a:lvl3pPr marL="1219215" indent="0">
              <a:buNone/>
              <a:defRPr sz="2400">
                <a:latin typeface="+mj-lt"/>
              </a:defRPr>
            </a:lvl3pPr>
            <a:lvl4pPr marL="1828823" indent="0">
              <a:buNone/>
              <a:defRPr sz="2400">
                <a:latin typeface="+mj-lt"/>
              </a:defRPr>
            </a:lvl4pPr>
            <a:lvl5pPr marL="2438431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FROM THE NEW YORK TIMES BESTSELLER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33AEC2-89CF-4DD2-BC32-9020D6E257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12674"/>
            <a:ext cx="6858000" cy="778776"/>
          </a:xfrm>
          <a:noFill/>
        </p:spPr>
        <p:txBody>
          <a:bodyPr anchor="ctr" anchorCtr="0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lang="en-US" sz="4800" b="1" i="0" kern="1200" dirty="0" smtClean="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09607" indent="0" algn="ctr">
              <a:buNone/>
              <a:defRPr lang="en-US" sz="5400" i="1" kern="1200" dirty="0" smtClean="0">
                <a:solidFill>
                  <a:schemeClr val="accent4"/>
                </a:solidFill>
                <a:latin typeface="Lucida Handwriting" panose="03010101010101010101" pitchFamily="66" charset="0"/>
                <a:ea typeface="+mn-ea"/>
                <a:cs typeface="Arial" panose="020B0604020202020204" pitchFamily="34" charset="0"/>
              </a:defRPr>
            </a:lvl2pPr>
            <a:lvl3pPr marL="1219215" indent="0" algn="ctr">
              <a:buNone/>
              <a:defRPr lang="en-US" sz="5400" i="1" kern="1200" dirty="0" smtClean="0">
                <a:solidFill>
                  <a:schemeClr val="accent4"/>
                </a:solidFill>
                <a:latin typeface="Lucida Handwriting" panose="03010101010101010101" pitchFamily="66" charset="0"/>
                <a:ea typeface="+mn-ea"/>
                <a:cs typeface="Arial" panose="020B0604020202020204" pitchFamily="34" charset="0"/>
              </a:defRPr>
            </a:lvl3pPr>
            <a:lvl4pPr marL="1828823" indent="0" algn="ctr">
              <a:buNone/>
              <a:defRPr lang="en-US" sz="5400" i="1" kern="1200" dirty="0" smtClean="0">
                <a:solidFill>
                  <a:schemeClr val="accent4"/>
                </a:solidFill>
                <a:latin typeface="Lucida Handwriting" panose="03010101010101010101" pitchFamily="66" charset="0"/>
                <a:ea typeface="+mn-ea"/>
                <a:cs typeface="Arial" panose="020B0604020202020204" pitchFamily="34" charset="0"/>
              </a:defRPr>
            </a:lvl4pPr>
            <a:lvl5pPr marL="2438431" indent="0" algn="ctr">
              <a:buNone/>
              <a:defRPr lang="en-US" sz="5400" i="1" kern="1200" dirty="0">
                <a:solidFill>
                  <a:schemeClr val="accent4"/>
                </a:solidFill>
                <a:latin typeface="Lucida Handwriting" panose="03010101010101010101" pitchFamily="66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ALLAN MATTSON</a:t>
            </a:r>
          </a:p>
        </p:txBody>
      </p:sp>
    </p:spTree>
    <p:extLst>
      <p:ext uri="{BB962C8B-B14F-4D97-AF65-F5344CB8AC3E}">
        <p14:creationId xmlns:p14="http://schemas.microsoft.com/office/powerpoint/2010/main" val="348735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411F-CCF3-4639-B503-504F43ED1B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963837"/>
            <a:ext cx="6858000" cy="1116000"/>
          </a:xfrm>
          <a:solidFill>
            <a:srgbClr val="01383B"/>
          </a:solidFill>
        </p:spPr>
        <p:txBody>
          <a:bodyPr tIns="108000">
            <a:norm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INSPIRATION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06E0DF-BA23-4457-9B5C-DD047BC819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" y="354698"/>
            <a:ext cx="6858000" cy="462247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MAKE YOUR DREAM A REALITY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0FF8255-3715-46D8-9BEB-B53E4585CA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47885"/>
            <a:ext cx="6858000" cy="482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5714CA-1256-4D03-A202-2387A676DE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7428429"/>
            <a:ext cx="6858000" cy="777875"/>
          </a:xfrm>
        </p:spPr>
        <p:txBody>
          <a:bodyPr>
            <a:noAutofit/>
          </a:bodyPr>
          <a:lstStyle>
            <a:lvl1pPr marL="0" indent="0" algn="ctr">
              <a:buNone/>
              <a:defRPr sz="5800" b="1">
                <a:solidFill>
                  <a:schemeClr val="accent2"/>
                </a:solidFill>
              </a:defRPr>
            </a:lvl1pPr>
            <a:lvl2pPr>
              <a:defRPr sz="5800"/>
            </a:lvl2pPr>
            <a:lvl3pPr>
              <a:defRPr sz="5800"/>
            </a:lvl3pPr>
            <a:lvl4pPr>
              <a:defRPr sz="5800"/>
            </a:lvl4pPr>
            <a:lvl5pPr>
              <a:defRPr sz="5800"/>
            </a:lvl5pPr>
          </a:lstStyle>
          <a:p>
            <a:pPr lvl="0"/>
            <a:r>
              <a:rPr lang="en-US" dirty="0"/>
              <a:t>ALLAN MATTSON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95639E3-EE2A-44FC-B111-46A0B5E802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8281860"/>
            <a:ext cx="6858000" cy="261938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algn="ctr">
              <a:defRPr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defRPr>
            </a:lvl2pPr>
            <a:lvl3pPr algn="ctr">
              <a:defRPr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defRPr>
            </a:lvl3pPr>
            <a:lvl4pPr algn="ctr">
              <a:defRPr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defRPr>
            </a:lvl4pPr>
            <a:lvl5pPr algn="ctr">
              <a:defRPr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FROM THE NEW YOUR TIMES BESTSELLER</a:t>
            </a:r>
          </a:p>
        </p:txBody>
      </p:sp>
    </p:spTree>
    <p:extLst>
      <p:ext uri="{BB962C8B-B14F-4D97-AF65-F5344CB8AC3E}">
        <p14:creationId xmlns:p14="http://schemas.microsoft.com/office/powerpoint/2010/main" val="426934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45921-0438-4421-937B-04146E15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9" y="486834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C0DD4-AFCB-466A-8CCA-F7E022B83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9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1C66F-5503-4C30-BF52-D9B82AA99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8475135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4DD7-5968-43AC-8717-004CEA261441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AD11F-DF24-42F6-855A-E7A71B7B8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4" y="8475135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C7D0E-101A-41DE-BD1B-178426773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8475135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93D2B-6925-4B26-92A6-01EBC05BA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9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1219215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4" indent="-304804" algn="l" defTabSz="1219215" rtl="0" eaLnBrk="1" latinLnBrk="0" hangingPunct="1">
        <a:lnSpc>
          <a:spcPct val="90000"/>
        </a:lnSpc>
        <a:spcBef>
          <a:spcPts val="1334"/>
        </a:spcBef>
        <a:buFont typeface="Arial" panose="020B0604020202020204" pitchFamily="34" charset="0"/>
        <a:buChar char="•"/>
        <a:defRPr sz="3734" kern="1200">
          <a:solidFill>
            <a:schemeClr val="tx1"/>
          </a:solidFill>
          <a:latin typeface="+mn-lt"/>
          <a:ea typeface="+mn-ea"/>
          <a:cs typeface="+mn-cs"/>
        </a:defRPr>
      </a:lvl1pPr>
      <a:lvl2pPr marL="914411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19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62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5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BIOLOGY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FD61885-D8E1-182A-D3F6-B5B18A4FD3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8529" r="28529"/>
          <a:stretch/>
        </p:blipFill>
        <p:spPr/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6228ED1-83B8-1274-88EC-22D7D7B9E9C9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8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HEALTH AND PHYSICAL EDUCATION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2B54F6C-26A6-B68A-484B-D5B8288A8EF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9827" b="9827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F68BA28-E9B9-970C-CA4C-D7BC459AB41C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MATHEMATICS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8899EDF-F5C5-DE17-58F7-40D7FD1497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8394" r="18394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4D93AB2-993F-9388-9613-62B3F5287CC8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INFORMATION TECHNOLOGY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D1ACB99-33F2-DCC9-E8C6-3FB4F8D06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498" r="4498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045B46B-8416-C30B-6D5E-E5C88C603A15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9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NATIONAL LANGUAGE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FB2C5C-505B-FAEA-C183-8B9337DC88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648E3F-6E28-392A-0667-069321E806AB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1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ENGLISH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7D36BBC-74F6-2589-8415-99794BD156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423" r="1423"/>
          <a:stretch/>
        </p:blipFill>
        <p:spPr/>
      </p:pic>
    </p:spTree>
    <p:extLst>
      <p:ext uri="{BB962C8B-B14F-4D97-AF65-F5344CB8AC3E}">
        <p14:creationId xmlns:p14="http://schemas.microsoft.com/office/powerpoint/2010/main" val="125363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br>
              <a:rPr lang="en-US" dirty="0"/>
            </a:br>
            <a:r>
              <a:rPr lang="en-US" dirty="0"/>
              <a:t>BOOK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 PIECE OF THE WORLD</a:t>
            </a:r>
          </a:p>
        </p:txBody>
      </p:sp>
      <p:pic>
        <p:nvPicPr>
          <p:cNvPr id="8" name="Picture Placeholder 7" descr="close up of pink flowers">
            <a:extLst>
              <a:ext uri="{FF2B5EF4-FFF2-40B4-BE49-F238E27FC236}">
                <a16:creationId xmlns:a16="http://schemas.microsoft.com/office/drawing/2014/main" id="{EE0F740E-C6B3-4673-9298-F7F42B80A9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039523"/>
            <a:ext cx="6857998" cy="402949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accent2">
                    <a:alpha val="85000"/>
                  </a:schemeClr>
                </a:solidFill>
              </a:rPr>
              <a:t>THE MOST POPULAR BOOK OF 20XX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ALLAN</a:t>
            </a:r>
          </a:p>
          <a:p>
            <a:r>
              <a:rPr lang="en-US" dirty="0"/>
              <a:t>MATTSON</a:t>
            </a:r>
          </a:p>
        </p:txBody>
      </p:sp>
    </p:spTree>
    <p:extLst>
      <p:ext uri="{BB962C8B-B14F-4D97-AF65-F5344CB8AC3E}">
        <p14:creationId xmlns:p14="http://schemas.microsoft.com/office/powerpoint/2010/main" val="373177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A man on the mountain">
            <a:extLst>
              <a:ext uri="{FF2B5EF4-FFF2-40B4-BE49-F238E27FC236}">
                <a16:creationId xmlns:a16="http://schemas.microsoft.com/office/drawing/2014/main" id="{158150D3-6BAE-426D-9806-7169D8D4CB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2FA1541-E245-45F8-9A72-61C21B723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8A01DDD-884D-42D2-9450-4675EEF0D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MAKE YOUR DREAM A REALITY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4781C-CB0E-4F81-9B0F-A0629B046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FROM THE BESTSELLER LIST OF ALL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FBD25-1FC8-46F4-B2E8-A2DE88BD03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ALLAN MATTSON</a:t>
            </a:r>
          </a:p>
        </p:txBody>
      </p:sp>
    </p:spTree>
    <p:extLst>
      <p:ext uri="{BB962C8B-B14F-4D97-AF65-F5344CB8AC3E}">
        <p14:creationId xmlns:p14="http://schemas.microsoft.com/office/powerpoint/2010/main" val="4209959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woman looking through the leaves">
            <a:extLst>
              <a:ext uri="{FF2B5EF4-FFF2-40B4-BE49-F238E27FC236}">
                <a16:creationId xmlns:a16="http://schemas.microsoft.com/office/drawing/2014/main" id="{0B1E8C61-EAE1-42B2-98CE-8733BA42878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BFFC6E-E927-4A24-BC98-E3C87977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FB2B8-2AB7-49EA-B69C-FD680C4524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MAKE YOUR DREAM A REALITY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AB8BD-EEA7-418C-8737-30CF6561AA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ALLAN MATTSON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8668B0-1866-422D-8834-A717E83366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FROM THE BESTSELLER LIST OF ALL TIME</a:t>
            </a:r>
          </a:p>
        </p:txBody>
      </p:sp>
    </p:spTree>
    <p:extLst>
      <p:ext uri="{BB962C8B-B14F-4D97-AF65-F5344CB8AC3E}">
        <p14:creationId xmlns:p14="http://schemas.microsoft.com/office/powerpoint/2010/main" val="163227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CHEMISTRY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2C4D73C-BE83-B780-BDD4-7D053A1CE6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179" r="1179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F907045-A590-FD60-DBCE-82525A1A7D2B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5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PHYSICS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2C3C141-9D19-F314-0A23-B98760F9C3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9444" r="9444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7193D93-1573-4279-412C-CC6100CC0419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3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TECHNICAL DRAWING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65F26EC-6FA6-525F-9A23-893E4BD059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9277" r="9277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24C51A8-A44D-D8CF-720E-81DCE879B5F3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5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GEOGRAPHY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13AE3E7-904C-3012-9AEA-789858B2A7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916" r="2916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E13BE8E-4C51-719C-E9C4-9C1B85EAEC31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7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F4D2BFF-C2CD-8254-2034-844A016AAB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4808" b="4808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A121AC9-A5A9-A622-99DA-BE4719373059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3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ECONOMICS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BCED406-EE1C-71B6-7839-8C851AC6097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3565" b="3565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30FE1BC-819F-017D-333B-1B4A4E789D27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36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GENERAL BUSINESS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89BD037-FF9E-309F-0FA7-95314D6E3F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2263" b="22263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5E11AA-546B-9345-ED68-37A710CDC142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7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7A077EC-3E17-4C07-A156-2B2E3B989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curriculum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86CB9-9EA3-465B-8630-FBD531CB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292"/>
            <a:ext cx="6857999" cy="2429115"/>
          </a:xfrm>
          <a:solidFill>
            <a:srgbClr val="C00000"/>
          </a:solidFill>
        </p:spPr>
        <p:txBody>
          <a:bodyPr/>
          <a:lstStyle/>
          <a:p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GRADE 11 STUDENT TEXT 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D6609-AC2A-4ECC-A8ED-448654DBAC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DILACHIN GENERAL SECONDARY SCHOOL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DA8B-17ED-43ED-9706-C4ED6CD7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en-US" dirty="0"/>
              <a:t>ENGLISH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2CBF66F-242E-9467-FB21-2E89B88ABAC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5074" b="5074"/>
          <a:stretch/>
        </p:blipFill>
        <p:spPr/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EAAF300-DC32-32CC-0A16-C607A61310C7}"/>
              </a:ext>
            </a:extLst>
          </p:cNvPr>
          <p:cNvSpPr/>
          <p:nvPr/>
        </p:nvSpPr>
        <p:spPr>
          <a:xfrm>
            <a:off x="4747846" y="2321169"/>
            <a:ext cx="1617785" cy="170949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71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4138"/>
      </a:accent1>
      <a:accent2>
        <a:srgbClr val="01383B"/>
      </a:accent2>
      <a:accent3>
        <a:srgbClr val="A5A5A5"/>
      </a:accent3>
      <a:accent4>
        <a:srgbClr val="FFC000"/>
      </a:accent4>
      <a:accent5>
        <a:srgbClr val="ABEFFF"/>
      </a:accent5>
      <a:accent6>
        <a:srgbClr val="578117"/>
      </a:accent6>
      <a:hlink>
        <a:srgbClr val="0563C1"/>
      </a:hlink>
      <a:folHlink>
        <a:srgbClr val="954F72"/>
      </a:folHlink>
    </a:clrScheme>
    <a:fontScheme name="Custom 40">
      <a:majorFont>
        <a:latin typeface="Palatino Linotype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04846_win32_fixed" id="{F3308F60-6818-471F-93BD-A4C3115D2484}" vid="{D042D454-5A56-405B-BA6C-3B8C5FAC628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011832-AECA-431E-8424-B92842B17D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307CA6A-0AAB-4865-ADB2-8C80DA398E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AD14FA-9945-40DB-BB75-60E97B98EF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Inspiration book covers</Template>
  <TotalTime>26</TotalTime>
  <Words>221</Words>
  <Application>Microsoft Office PowerPoint</Application>
  <PresentationFormat>Letter Paper (8.5x11 in)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Consolas</vt:lpstr>
      <vt:lpstr>Lucida Handwriting</vt:lpstr>
      <vt:lpstr>Palatino Linotype</vt:lpstr>
      <vt:lpstr>Office Theme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GRADE 11 STUDENT TEXT BOOK</vt:lpstr>
      <vt:lpstr>INSPIRATION BOOK </vt:lpstr>
      <vt:lpstr>INSPIRATION</vt:lpstr>
      <vt:lpstr>INSPIRATION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GRADE 11 STUDENT TEXT BOOK</dc:title>
  <dc:creator>Administrator</dc:creator>
  <cp:lastModifiedBy>Administrator</cp:lastModifiedBy>
  <cp:revision>5</cp:revision>
  <dcterms:created xsi:type="dcterms:W3CDTF">2024-03-13T07:58:06Z</dcterms:created>
  <dcterms:modified xsi:type="dcterms:W3CDTF">2024-03-13T11:33:29Z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